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0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3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0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88" r:id="rId8"/>
    <p:sldLayoutId id="2147483689" r:id="rId9"/>
    <p:sldLayoutId id="2147483690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en/view-image.php?image=70702&amp;picture=cross-and-dove-symbol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xmlns="" id="{1CB7E8AE-A3AC-4BB7-A5C6-F00EC697B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8" name="Rectangle 10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Picture 1" descr="Top view of a background splashed with colors">
            <a:extLst>
              <a:ext uri="{FF2B5EF4-FFF2-40B4-BE49-F238E27FC236}">
                <a16:creationId xmlns:a16="http://schemas.microsoft.com/office/drawing/2014/main" xmlns="" id="{CD19676C-91BA-91F2-CA40-5CDA13320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3" r="-1" b="1697"/>
          <a:stretch/>
        </p:blipFill>
        <p:spPr>
          <a:xfrm>
            <a:off x="-2988" y="10170"/>
            <a:ext cx="12188952" cy="6856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12575C-F813-4AEF-5850-6F4CFC166780}"/>
              </a:ext>
            </a:extLst>
          </p:cNvPr>
          <p:cNvSpPr txBox="1"/>
          <p:nvPr/>
        </p:nvSpPr>
        <p:spPr>
          <a:xfrm>
            <a:off x="3545845" y="80475"/>
            <a:ext cx="478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Robin Class Topic Overview – Spring 1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9AD031-FA52-A078-1165-2E2213A20B67}"/>
              </a:ext>
            </a:extLst>
          </p:cNvPr>
          <p:cNvSpPr txBox="1"/>
          <p:nvPr/>
        </p:nvSpPr>
        <p:spPr>
          <a:xfrm>
            <a:off x="3910205" y="628717"/>
            <a:ext cx="3097066" cy="584775"/>
          </a:xfrm>
          <a:prstGeom prst="rect">
            <a:avLst/>
          </a:prstGeom>
          <a:noFill/>
          <a:ln w="47625">
            <a:solidFill>
              <a:srgbClr val="00B050"/>
            </a:solidFill>
            <a:round/>
          </a:ln>
        </p:spPr>
        <p:txBody>
          <a:bodyPr wrap="none" rtlCol="0">
            <a:spAutoFit/>
          </a:bodyPr>
          <a:lstStyle/>
          <a:p>
            <a:r>
              <a:rPr lang="en-GB" sz="3200" i="1" dirty="0"/>
              <a:t>What is a Hero?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3DEE1F-8392-D4C3-FF2B-207CCC2F57C0}"/>
              </a:ext>
            </a:extLst>
          </p:cNvPr>
          <p:cNvSpPr txBox="1"/>
          <p:nvPr/>
        </p:nvSpPr>
        <p:spPr>
          <a:xfrm>
            <a:off x="104746" y="204102"/>
            <a:ext cx="3511522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Expressive Art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are studying the artists Yayoi Kusama and Jackson Pollock and exploring their techniques to create our own very colourful artwork!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</a:t>
            </a:r>
            <a:r>
              <a:rPr lang="en-GB" sz="1200" dirty="0" smtClean="0"/>
              <a:t>will doing lots of painting! Using our fingers, painting outside, painting to music as well as combining it with collage.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also be designing a chair for one of the three bears!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340189-B2EE-5A63-E5DA-E401C1B106BC}"/>
              </a:ext>
            </a:extLst>
          </p:cNvPr>
          <p:cNvSpPr txBox="1"/>
          <p:nvPr/>
        </p:nvSpPr>
        <p:spPr>
          <a:xfrm>
            <a:off x="8988674" y="209315"/>
            <a:ext cx="2844800" cy="193899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are reading the stories </a:t>
            </a:r>
            <a:r>
              <a:rPr lang="en-GB" sz="1200" i="1" dirty="0"/>
              <a:t>Super Milly and the Super School Day and Billy and the Beast </a:t>
            </a:r>
            <a:r>
              <a:rPr lang="en-GB" sz="1200" dirty="0"/>
              <a:t>and inventing our own superheroes with their own important qualities.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be writing short words, lists, and captions.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write a class story about a fictional superhero!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B99839F-FFAA-B2BD-F38A-67B889828BEC}"/>
              </a:ext>
            </a:extLst>
          </p:cNvPr>
          <p:cNvSpPr txBox="1"/>
          <p:nvPr/>
        </p:nvSpPr>
        <p:spPr>
          <a:xfrm>
            <a:off x="3616268" y="1470726"/>
            <a:ext cx="2844800" cy="1015663"/>
          </a:xfrm>
          <a:prstGeom prst="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Communication &amp;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practise orally retelling a traditional story that we are familiar with: </a:t>
            </a:r>
            <a:r>
              <a:rPr lang="en-GB" sz="1200" i="1" dirty="0"/>
              <a:t>Goldilocks and the Three Bears.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CB0D172-B8D3-0806-CD63-A25E3B30CF01}"/>
              </a:ext>
            </a:extLst>
          </p:cNvPr>
          <p:cNvSpPr txBox="1"/>
          <p:nvPr/>
        </p:nvSpPr>
        <p:spPr>
          <a:xfrm>
            <a:off x="7314690" y="5373668"/>
            <a:ext cx="1950072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British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are learning about tolerance of different faiths and beliefs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57501F9-35D4-E61B-804B-442421DCE92B}"/>
              </a:ext>
            </a:extLst>
          </p:cNvPr>
          <p:cNvSpPr txBox="1"/>
          <p:nvPr/>
        </p:nvSpPr>
        <p:spPr>
          <a:xfrm>
            <a:off x="3650065" y="2607722"/>
            <a:ext cx="3257895" cy="2492990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Physical Development</a:t>
            </a:r>
          </a:p>
          <a:p>
            <a:r>
              <a:rPr lang="en-GB" sz="1200" dirty="0"/>
              <a:t>We are continuing to practise our fine motor skills daily and securing a correct and comfortable pencil grip.</a:t>
            </a:r>
          </a:p>
          <a:p>
            <a:r>
              <a:rPr lang="en-GB" sz="1200" dirty="0"/>
              <a:t>Our P.E. focus this half term is Gymnastics.  We will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Copying and creating shapes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Creating shapes on apparatus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Developing balancing and weight on different body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Jumping and landing safely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Rocking and rolling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Creating short sequences of movement</a:t>
            </a:r>
            <a:endParaRPr lang="en-GB" sz="14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CDAC0CE-80C8-BA67-EAC1-B000CCF61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13" y="2024483"/>
            <a:ext cx="1222026" cy="122202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4BB4558-A546-5C7C-7641-11723D1F66D1}"/>
              </a:ext>
            </a:extLst>
          </p:cNvPr>
          <p:cNvSpPr txBox="1"/>
          <p:nvPr/>
        </p:nvSpPr>
        <p:spPr>
          <a:xfrm>
            <a:off x="200392" y="3312564"/>
            <a:ext cx="3223527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Understanding the World</a:t>
            </a:r>
          </a:p>
          <a:p>
            <a:r>
              <a:rPr lang="en-GB" sz="1200" dirty="0"/>
              <a:t>This half term we are looking at the weather and the seasons.  We will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Learning about different types of weather and how it changes with the four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Recording weather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Exploring clouds and how they are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Exploring shadows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0D90A3D-9F12-1E27-9379-9ED7C50B3BE2}"/>
              </a:ext>
            </a:extLst>
          </p:cNvPr>
          <p:cNvSpPr txBox="1"/>
          <p:nvPr/>
        </p:nvSpPr>
        <p:spPr>
          <a:xfrm>
            <a:off x="7134106" y="2461865"/>
            <a:ext cx="2791824" cy="2308324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Personal, Social and Emotional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 We will be celebrating Chinese New Year and Shrove Tuesday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learn why and how these customs are celebrated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learn the importance of respecting customs which might differ from our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will discuss the qualities we think heroes should have e.g. kindness, bravery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BD24B8D-3FAF-49A9-C6E4-04A8156713EF}"/>
              </a:ext>
            </a:extLst>
          </p:cNvPr>
          <p:cNvSpPr txBox="1"/>
          <p:nvPr/>
        </p:nvSpPr>
        <p:spPr>
          <a:xfrm>
            <a:off x="9572181" y="5087731"/>
            <a:ext cx="2463555" cy="1461939"/>
          </a:xfrm>
          <a:prstGeom prst="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Phonics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In phonics we will learn the following digraphs: </a:t>
            </a:r>
            <a:r>
              <a:rPr lang="en-GB" sz="11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ai,ee,igh,oa,oo,OO,ar,or,ur</a:t>
            </a:r>
            <a:r>
              <a:rPr lang="en-GB" sz="11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, </a:t>
            </a:r>
            <a:r>
              <a:rPr lang="en-GB" sz="11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ow,oi,ear,air,er</a:t>
            </a:r>
            <a:r>
              <a:rPr lang="en-GB" sz="11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, and read and spell words with double consonants, as well as longer words.</a:t>
            </a:r>
            <a:endParaRPr lang="en-GB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6C3E08-E42D-039F-6727-702E87C35CB6}"/>
              </a:ext>
            </a:extLst>
          </p:cNvPr>
          <p:cNvSpPr txBox="1"/>
          <p:nvPr/>
        </p:nvSpPr>
        <p:spPr>
          <a:xfrm>
            <a:off x="3631931" y="5222045"/>
            <a:ext cx="3502175" cy="1569660"/>
          </a:xfrm>
          <a:prstGeom prst="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Mathematical Development</a:t>
            </a:r>
          </a:p>
          <a:p>
            <a:r>
              <a:rPr lang="en-GB" sz="1200" dirty="0"/>
              <a:t>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Counting, writing and ordering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Introducing 0 and comparing to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Understanding the composition of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Comparing mass and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Making pairs and combining two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Investigating length, height and 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43E9D67-B7CA-A525-4D69-F777F09C703F}"/>
              </a:ext>
            </a:extLst>
          </p:cNvPr>
          <p:cNvSpPr txBox="1"/>
          <p:nvPr/>
        </p:nvSpPr>
        <p:spPr>
          <a:xfrm>
            <a:off x="1185249" y="5561006"/>
            <a:ext cx="2182493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Religious Education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/>
              <a:t> We will learn about the Easter Story and why Easter is so important to Christians.</a:t>
            </a:r>
          </a:p>
        </p:txBody>
      </p:sp>
      <p:pic>
        <p:nvPicPr>
          <p:cNvPr id="51" name="Picture 5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230ABF4-3199-D8B2-0366-3AEB71253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19583" y="5359853"/>
            <a:ext cx="766316" cy="1294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F9170F-5A09-F568-4C6D-5CB11121D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395" y="2265070"/>
            <a:ext cx="1045843" cy="1261548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CA6DFF-A502-F192-0C2B-5EF0E0D01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4858" y="3774228"/>
            <a:ext cx="1622230" cy="1080405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BB45FC-24A9-E38C-2692-49A84D57F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9562" y="1546520"/>
            <a:ext cx="705285" cy="61193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FAD3C4A-509E-9D27-CC8B-D8AD177534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4690" y="556174"/>
            <a:ext cx="1492452" cy="1384996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2256301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A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417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BlockprintVTI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Murray</dc:creator>
  <cp:lastModifiedBy>Teacher</cp:lastModifiedBy>
  <cp:revision>56</cp:revision>
  <dcterms:created xsi:type="dcterms:W3CDTF">2022-11-19T19:35:49Z</dcterms:created>
  <dcterms:modified xsi:type="dcterms:W3CDTF">2023-01-01T20:56:40Z</dcterms:modified>
</cp:coreProperties>
</file>